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ace5b8e4f0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ace5b8e4f0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202124"/>
                </a:solidFill>
              </a:rPr>
              <a:t>Use MTP, Knowledge concepts and skills progression</a:t>
            </a:r>
            <a:endParaRPr sz="2000">
              <a:solidFill>
                <a:srgbClr val="202124"/>
              </a:solidFill>
            </a:endParaRPr>
          </a:p>
          <a:p>
            <a:pPr indent="0" lvl="0" marL="0" rtl="0" algn="l">
              <a:spcBef>
                <a:spcPts val="0"/>
              </a:spcBef>
              <a:spcAft>
                <a:spcPts val="0"/>
              </a:spcAft>
              <a:buNone/>
            </a:pPr>
            <a:r>
              <a:rPr lang="en-GB" sz="2000">
                <a:solidFill>
                  <a:srgbClr val="202124"/>
                </a:solidFill>
              </a:rPr>
              <a:t>History, Geography, RE, PSHE</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rPr lang="en-GB" sz="2000">
                <a:solidFill>
                  <a:srgbClr val="202124"/>
                </a:solidFill>
              </a:rPr>
              <a:t>4. Could have chosen more knowledge but focussing on ‘sources’ (Skill) and ‘Society’ (Concept)</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rPr lang="en-GB" sz="1600">
                <a:solidFill>
                  <a:srgbClr val="222222"/>
                </a:solidFill>
              </a:rPr>
              <a:t>I think you can probably find something for every quadrant for every lesson,especially if you combine knowledge facts, concepts and skills. In the example you have in the slides, the 'before that' sections </a:t>
            </a:r>
            <a:r>
              <a:rPr b="1" lang="en-GB" sz="1600">
                <a:solidFill>
                  <a:srgbClr val="222222"/>
                </a:solidFill>
              </a:rPr>
              <a:t>would have perhaps been something taught in KS1? For example, 'What was the same/different when your grandparents went to school?' This would support the concept of 'Society' and revisits previous learning. </a:t>
            </a:r>
            <a:endParaRPr b="1" sz="1600">
              <a:solidFill>
                <a:srgbClr val="202124"/>
              </a:solidFill>
            </a:endParaRPr>
          </a:p>
          <a:p>
            <a:pPr indent="0" lvl="0" marL="0" rtl="0" algn="l">
              <a:spcBef>
                <a:spcPts val="0"/>
              </a:spcBef>
              <a:spcAft>
                <a:spcPts val="0"/>
              </a:spcAft>
              <a:buNone/>
            </a:pPr>
            <a:r>
              <a:t/>
            </a:r>
            <a:endParaRPr sz="1600">
              <a:solidFill>
                <a:srgbClr val="202124"/>
              </a:solidFill>
            </a:endParaRPr>
          </a:p>
          <a:p>
            <a:pPr indent="0" lvl="0" marL="0" rtl="0" algn="l">
              <a:spcBef>
                <a:spcPts val="0"/>
              </a:spcBef>
              <a:spcAft>
                <a:spcPts val="0"/>
              </a:spcAft>
              <a:buNone/>
            </a:pPr>
            <a:r>
              <a:rPr lang="en-GB" sz="1600">
                <a:solidFill>
                  <a:srgbClr val="202124"/>
                </a:solidFill>
              </a:rPr>
              <a:t>** Subject Leaders will collate and review year group previous learning slides</a:t>
            </a:r>
            <a:endParaRPr sz="1600">
              <a:solidFill>
                <a:srgbClr val="202124"/>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2b68112501b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2b68112501b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202124"/>
                </a:solidFill>
              </a:rPr>
              <a:t>Use MTP, Knowledge concepts and skills progression</a:t>
            </a:r>
            <a:endParaRPr sz="2000">
              <a:solidFill>
                <a:srgbClr val="202124"/>
              </a:solidFill>
            </a:endParaRPr>
          </a:p>
          <a:p>
            <a:pPr indent="0" lvl="0" marL="0" rtl="0" algn="l">
              <a:spcBef>
                <a:spcPts val="0"/>
              </a:spcBef>
              <a:spcAft>
                <a:spcPts val="0"/>
              </a:spcAft>
              <a:buNone/>
            </a:pPr>
            <a:r>
              <a:rPr lang="en-GB" sz="2000">
                <a:solidFill>
                  <a:srgbClr val="202124"/>
                </a:solidFill>
              </a:rPr>
              <a:t>History, Geography, RE, PSHE</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rPr lang="en-GB" sz="2000">
                <a:solidFill>
                  <a:srgbClr val="202124"/>
                </a:solidFill>
              </a:rPr>
              <a:t>4. Could have chosen more knowledge but focussing on ‘sources’ (Skill) and ‘Society’ (Concept)</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rPr lang="en-GB" sz="1600">
                <a:solidFill>
                  <a:srgbClr val="222222"/>
                </a:solidFill>
              </a:rPr>
              <a:t>I think you can probably find something for every quadrant for every lesson,especially if you combine knowledge facts, concepts and skills. In the example you have in the slides, the 'before that' sections </a:t>
            </a:r>
            <a:r>
              <a:rPr b="1" lang="en-GB" sz="1600">
                <a:solidFill>
                  <a:srgbClr val="222222"/>
                </a:solidFill>
              </a:rPr>
              <a:t>would have perhaps been something taught in KS1? For example, 'What was the same/different when your grandparents went to school?' This would support the concept of 'Society' and revisits previous learning. </a:t>
            </a:r>
            <a:endParaRPr b="1" sz="1600">
              <a:solidFill>
                <a:srgbClr val="202124"/>
              </a:solidFill>
            </a:endParaRPr>
          </a:p>
          <a:p>
            <a:pPr indent="0" lvl="0" marL="0" rtl="0" algn="l">
              <a:spcBef>
                <a:spcPts val="0"/>
              </a:spcBef>
              <a:spcAft>
                <a:spcPts val="0"/>
              </a:spcAft>
              <a:buNone/>
            </a:pPr>
            <a:r>
              <a:t/>
            </a:r>
            <a:endParaRPr sz="1600">
              <a:solidFill>
                <a:srgbClr val="202124"/>
              </a:solidFill>
            </a:endParaRPr>
          </a:p>
          <a:p>
            <a:pPr indent="0" lvl="0" marL="0" rtl="0" algn="l">
              <a:spcBef>
                <a:spcPts val="0"/>
              </a:spcBef>
              <a:spcAft>
                <a:spcPts val="0"/>
              </a:spcAft>
              <a:buNone/>
            </a:pPr>
            <a:r>
              <a:rPr lang="en-GB" sz="1600">
                <a:solidFill>
                  <a:srgbClr val="202124"/>
                </a:solidFill>
              </a:rPr>
              <a:t>** Subject Leaders will collate and review year group previous learning slides</a:t>
            </a:r>
            <a:endParaRPr sz="1600">
              <a:solidFill>
                <a:srgbClr val="202124"/>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2ace5b8e4f0_0_1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2ace5b8e4f0_0_1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202124"/>
                </a:solidFill>
              </a:rPr>
              <a:t>4) Sun or lamp </a:t>
            </a:r>
            <a:endParaRPr sz="2000">
              <a:solidFill>
                <a:srgbClr val="202124"/>
              </a:solidFill>
            </a:endParaRPr>
          </a:p>
          <a:p>
            <a:pPr indent="0" lvl="0" marL="0" rtl="0" algn="l">
              <a:spcBef>
                <a:spcPts val="0"/>
              </a:spcBef>
              <a:spcAft>
                <a:spcPts val="0"/>
              </a:spcAft>
              <a:buNone/>
            </a:pPr>
            <a:r>
              <a:rPr lang="en-GB" sz="2000">
                <a:solidFill>
                  <a:srgbClr val="202124"/>
                </a:solidFill>
              </a:rPr>
              <a:t>4. Could have chosen more knowledge but focussing on ‘sources’ (Skill) and ‘Society’ (Concept)</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t/>
            </a:r>
            <a:endParaRPr sz="1600">
              <a:solidFill>
                <a:srgbClr val="202124"/>
              </a:solidFill>
            </a:endParaRPr>
          </a:p>
          <a:p>
            <a:pPr indent="0" lvl="0" marL="0" rtl="0" algn="l">
              <a:spcBef>
                <a:spcPts val="0"/>
              </a:spcBef>
              <a:spcAft>
                <a:spcPts val="0"/>
              </a:spcAft>
              <a:buNone/>
            </a:pPr>
            <a:r>
              <a:t/>
            </a:r>
            <a:endParaRPr sz="1600">
              <a:solidFill>
                <a:srgbClr val="202124"/>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b68112501b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2b68112501b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202124"/>
                </a:solidFill>
              </a:rPr>
              <a:t>4) Sun or lamp </a:t>
            </a:r>
            <a:endParaRPr sz="2000">
              <a:solidFill>
                <a:srgbClr val="202124"/>
              </a:solidFill>
            </a:endParaRPr>
          </a:p>
          <a:p>
            <a:pPr indent="0" lvl="0" marL="0" rtl="0" algn="l">
              <a:spcBef>
                <a:spcPts val="0"/>
              </a:spcBef>
              <a:spcAft>
                <a:spcPts val="0"/>
              </a:spcAft>
              <a:buNone/>
            </a:pPr>
            <a:r>
              <a:rPr lang="en-GB" sz="2000">
                <a:solidFill>
                  <a:srgbClr val="202124"/>
                </a:solidFill>
              </a:rPr>
              <a:t>4. Could have chosen more knowledge but focussing on ‘sources’ (Skill) and ‘Society’ (Concept)</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t/>
            </a:r>
            <a:endParaRPr sz="1600">
              <a:solidFill>
                <a:srgbClr val="202124"/>
              </a:solidFill>
            </a:endParaRPr>
          </a:p>
          <a:p>
            <a:pPr indent="0" lvl="0" marL="0" rtl="0" algn="l">
              <a:spcBef>
                <a:spcPts val="0"/>
              </a:spcBef>
              <a:spcAft>
                <a:spcPts val="0"/>
              </a:spcAft>
              <a:buNone/>
            </a:pPr>
            <a:r>
              <a:t/>
            </a:r>
            <a:endParaRPr sz="1600">
              <a:solidFill>
                <a:srgbClr val="202124"/>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2b683661bd1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2b683661bd1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202124"/>
                </a:solidFill>
              </a:rPr>
              <a:t>4) Sun or lamp </a:t>
            </a:r>
            <a:endParaRPr sz="2000">
              <a:solidFill>
                <a:srgbClr val="202124"/>
              </a:solidFill>
            </a:endParaRPr>
          </a:p>
          <a:p>
            <a:pPr indent="0" lvl="0" marL="0" rtl="0" algn="l">
              <a:spcBef>
                <a:spcPts val="0"/>
              </a:spcBef>
              <a:spcAft>
                <a:spcPts val="0"/>
              </a:spcAft>
              <a:buNone/>
            </a:pPr>
            <a:r>
              <a:rPr lang="en-GB" sz="2000">
                <a:solidFill>
                  <a:srgbClr val="202124"/>
                </a:solidFill>
              </a:rPr>
              <a:t>4. Could have chosen more knowledge but focussing on ‘sources’ (Skill) and ‘Society’ (Concept)</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t/>
            </a:r>
            <a:endParaRPr sz="1600">
              <a:solidFill>
                <a:srgbClr val="202124"/>
              </a:solidFill>
            </a:endParaRPr>
          </a:p>
          <a:p>
            <a:pPr indent="0" lvl="0" marL="0" rtl="0" algn="l">
              <a:spcBef>
                <a:spcPts val="0"/>
              </a:spcBef>
              <a:spcAft>
                <a:spcPts val="0"/>
              </a:spcAft>
              <a:buNone/>
            </a:pPr>
            <a:r>
              <a:t/>
            </a:r>
            <a:endParaRPr sz="1600">
              <a:solidFill>
                <a:srgbClr val="202124"/>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b68112501b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2b68112501b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202124"/>
                </a:solidFill>
              </a:rPr>
              <a:t>4) Sun or lamp </a:t>
            </a:r>
            <a:endParaRPr sz="2000">
              <a:solidFill>
                <a:srgbClr val="202124"/>
              </a:solidFill>
            </a:endParaRPr>
          </a:p>
          <a:p>
            <a:pPr indent="0" lvl="0" marL="0" rtl="0" algn="l">
              <a:spcBef>
                <a:spcPts val="0"/>
              </a:spcBef>
              <a:spcAft>
                <a:spcPts val="0"/>
              </a:spcAft>
              <a:buNone/>
            </a:pPr>
            <a:r>
              <a:rPr lang="en-GB" sz="2000">
                <a:solidFill>
                  <a:srgbClr val="202124"/>
                </a:solidFill>
              </a:rPr>
              <a:t>4. Could have chosen more knowledge but focussing on ‘sources’ (Skill) and ‘Society’ (Concept)</a:t>
            </a:r>
            <a:endParaRPr sz="2000">
              <a:solidFill>
                <a:srgbClr val="202124"/>
              </a:solidFill>
            </a:endParaRPr>
          </a:p>
          <a:p>
            <a:pPr indent="0" lvl="0" marL="0" rtl="0" algn="l">
              <a:spcBef>
                <a:spcPts val="0"/>
              </a:spcBef>
              <a:spcAft>
                <a:spcPts val="0"/>
              </a:spcAft>
              <a:buNone/>
            </a:pPr>
            <a:r>
              <a:t/>
            </a:r>
            <a:endParaRPr sz="2000">
              <a:solidFill>
                <a:srgbClr val="202124"/>
              </a:solidFill>
            </a:endParaRPr>
          </a:p>
          <a:p>
            <a:pPr indent="0" lvl="0" marL="0" rtl="0" algn="l">
              <a:spcBef>
                <a:spcPts val="0"/>
              </a:spcBef>
              <a:spcAft>
                <a:spcPts val="0"/>
              </a:spcAft>
              <a:buNone/>
            </a:pPr>
            <a:r>
              <a:t/>
            </a:r>
            <a:endParaRPr sz="1600">
              <a:solidFill>
                <a:srgbClr val="202124"/>
              </a:solidFill>
            </a:endParaRPr>
          </a:p>
          <a:p>
            <a:pPr indent="0" lvl="0" marL="0" rtl="0" algn="l">
              <a:spcBef>
                <a:spcPts val="0"/>
              </a:spcBef>
              <a:spcAft>
                <a:spcPts val="0"/>
              </a:spcAft>
              <a:buNone/>
            </a:pPr>
            <a:r>
              <a:t/>
            </a:r>
            <a:endParaRPr sz="1600">
              <a:solidFill>
                <a:srgbClr val="202124"/>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5" name="Shape 55"/>
        <p:cNvGrpSpPr/>
        <p:nvPr/>
      </p:nvGrpSpPr>
      <p:grpSpPr>
        <a:xfrm>
          <a:off x="0" y="0"/>
          <a:ext cx="0" cy="0"/>
          <a:chOff x="0" y="0"/>
          <a:chExt cx="0" cy="0"/>
        </a:xfrm>
      </p:grpSpPr>
      <p:sp>
        <p:nvSpPr>
          <p:cNvPr id="56" name="Google Shape;56;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7" name="Google Shape;57;p1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8" name="Google Shape;58;p1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9" name="Shape 59"/>
        <p:cNvGrpSpPr/>
        <p:nvPr/>
      </p:nvGrpSpPr>
      <p:grpSpPr>
        <a:xfrm>
          <a:off x="0" y="0"/>
          <a:ext cx="0" cy="0"/>
          <a:chOff x="0" y="0"/>
          <a:chExt cx="0" cy="0"/>
        </a:xfrm>
      </p:grpSpPr>
      <p:sp>
        <p:nvSpPr>
          <p:cNvPr id="60" name="Google Shape;60;p15"/>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1" name="Google Shape;61;p1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2" name="Shape 62"/>
        <p:cNvGrpSpPr/>
        <p:nvPr/>
      </p:nvGrpSpPr>
      <p:grpSpPr>
        <a:xfrm>
          <a:off x="0" y="0"/>
          <a:ext cx="0" cy="0"/>
          <a:chOff x="0" y="0"/>
          <a:chExt cx="0" cy="0"/>
        </a:xfrm>
      </p:grpSpPr>
      <p:sp>
        <p:nvSpPr>
          <p:cNvPr id="63" name="Google Shape;63;p1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4" name="Google Shape;64;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65" name="Google Shape;65;p1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6" name="Shape 66"/>
        <p:cNvGrpSpPr/>
        <p:nvPr/>
      </p:nvGrpSpPr>
      <p:grpSpPr>
        <a:xfrm>
          <a:off x="0" y="0"/>
          <a:ext cx="0" cy="0"/>
          <a:chOff x="0" y="0"/>
          <a:chExt cx="0" cy="0"/>
        </a:xfrm>
      </p:grpSpPr>
      <p:sp>
        <p:nvSpPr>
          <p:cNvPr id="67" name="Google Shape;67;p17"/>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8" name="Google Shape;68;p17"/>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69" name="Google Shape;69;p17"/>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70" name="Google Shape;70;p1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18"/>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3" name="Google Shape;73;p1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4" name="Shape 74"/>
        <p:cNvGrpSpPr/>
        <p:nvPr/>
      </p:nvGrpSpPr>
      <p:grpSpPr>
        <a:xfrm>
          <a:off x="0" y="0"/>
          <a:ext cx="0" cy="0"/>
          <a:chOff x="0" y="0"/>
          <a:chExt cx="0" cy="0"/>
        </a:xfrm>
      </p:grpSpPr>
      <p:sp>
        <p:nvSpPr>
          <p:cNvPr id="75" name="Google Shape;75;p19"/>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6" name="Google Shape;76;p19"/>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77" name="Google Shape;77;p1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8" name="Shape 78"/>
        <p:cNvGrpSpPr/>
        <p:nvPr/>
      </p:nvGrpSpPr>
      <p:grpSpPr>
        <a:xfrm>
          <a:off x="0" y="0"/>
          <a:ext cx="0" cy="0"/>
          <a:chOff x="0" y="0"/>
          <a:chExt cx="0" cy="0"/>
        </a:xfrm>
      </p:grpSpPr>
      <p:sp>
        <p:nvSpPr>
          <p:cNvPr id="79" name="Google Shape;79;p20"/>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80" name="Google Shape;80;p2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1" name="Shape 81"/>
        <p:cNvGrpSpPr/>
        <p:nvPr/>
      </p:nvGrpSpPr>
      <p:grpSpPr>
        <a:xfrm>
          <a:off x="0" y="0"/>
          <a:ext cx="0" cy="0"/>
          <a:chOff x="0" y="0"/>
          <a:chExt cx="0" cy="0"/>
        </a:xfrm>
      </p:grpSpPr>
      <p:sp>
        <p:nvSpPr>
          <p:cNvPr id="82" name="Google Shape;82;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21"/>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4" name="Google Shape;84;p21"/>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5" name="Google Shape;85;p21"/>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7" name="Shape 87"/>
        <p:cNvGrpSpPr/>
        <p:nvPr/>
      </p:nvGrpSpPr>
      <p:grpSpPr>
        <a:xfrm>
          <a:off x="0" y="0"/>
          <a:ext cx="0" cy="0"/>
          <a:chOff x="0" y="0"/>
          <a:chExt cx="0" cy="0"/>
        </a:xfrm>
      </p:grpSpPr>
      <p:sp>
        <p:nvSpPr>
          <p:cNvPr id="88" name="Google Shape;88;p22"/>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89" name="Google Shape;89;p2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90" name="Shape 90"/>
        <p:cNvGrpSpPr/>
        <p:nvPr/>
      </p:nvGrpSpPr>
      <p:grpSpPr>
        <a:xfrm>
          <a:off x="0" y="0"/>
          <a:ext cx="0" cy="0"/>
          <a:chOff x="0" y="0"/>
          <a:chExt cx="0" cy="0"/>
        </a:xfrm>
      </p:grpSpPr>
      <p:sp>
        <p:nvSpPr>
          <p:cNvPr id="91" name="Google Shape;91;p2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2" name="Google Shape;92;p23"/>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93" name="Google Shape;93;p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4" name="Shape 94"/>
        <p:cNvGrpSpPr/>
        <p:nvPr/>
      </p:nvGrpSpPr>
      <p:grpSpPr>
        <a:xfrm>
          <a:off x="0" y="0"/>
          <a:ext cx="0" cy="0"/>
          <a:chOff x="0" y="0"/>
          <a:chExt cx="0" cy="0"/>
        </a:xfrm>
      </p:grpSpPr>
      <p:sp>
        <p:nvSpPr>
          <p:cNvPr id="95" name="Google Shape;95;p2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6" name="Shape 96"/>
        <p:cNvGrpSpPr/>
        <p:nvPr/>
      </p:nvGrpSpPr>
      <p:grpSpPr>
        <a:xfrm>
          <a:off x="0" y="0"/>
          <a:ext cx="0" cy="0"/>
          <a:chOff x="0" y="0"/>
          <a:chExt cx="0" cy="0"/>
        </a:xfrm>
      </p:grpSpPr>
      <p:sp>
        <p:nvSpPr>
          <p:cNvPr id="97" name="Google Shape;97;p25"/>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2800"/>
              <a:buNone/>
              <a:defRPr b="0" i="0" sz="4400" u="none" cap="none" strike="noStrike">
                <a:solidFill>
                  <a:schemeClr val="dk1"/>
                </a:solidFill>
                <a:latin typeface="Calibri"/>
                <a:ea typeface="Calibri"/>
                <a:cs typeface="Calibri"/>
                <a:sym typeface="Calibri"/>
              </a:defRPr>
            </a:lvl9pPr>
          </a:lstStyle>
          <a:p/>
        </p:txBody>
      </p:sp>
      <p:sp>
        <p:nvSpPr>
          <p:cNvPr id="98" name="Google Shape;98;p25"/>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12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12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1200"/>
              </a:spcBef>
              <a:spcAft>
                <a:spcPts val="120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99" name="Google Shape;99;p25"/>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0" name="Google Shape;100;p25"/>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1" name="Google Shape;101;p25"/>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rmAutofit lnSpcReduction="10000"/>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 Type="http://schemas.openxmlformats.org/officeDocument/2006/relationships/image" Target="../media/image1.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1.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0"/>
              </a:spcBef>
              <a:spcAft>
                <a:spcPts val="0"/>
              </a:spcAft>
              <a:buClr>
                <a:schemeClr val="dk2"/>
              </a:buClr>
              <a:buSzPts val="1400"/>
              <a:buChar char="○"/>
              <a:defRPr>
                <a:solidFill>
                  <a:schemeClr val="dk2"/>
                </a:solidFill>
              </a:defRPr>
            </a:lvl2pPr>
            <a:lvl3pPr indent="-317500" lvl="2" marL="1371600" rtl="0">
              <a:lnSpc>
                <a:spcPct val="115000"/>
              </a:lnSpc>
              <a:spcBef>
                <a:spcPts val="0"/>
              </a:spcBef>
              <a:spcAft>
                <a:spcPts val="0"/>
              </a:spcAft>
              <a:buClr>
                <a:schemeClr val="dk2"/>
              </a:buClr>
              <a:buSzPts val="1400"/>
              <a:buChar char="■"/>
              <a:defRPr>
                <a:solidFill>
                  <a:schemeClr val="dk2"/>
                </a:solidFill>
              </a:defRPr>
            </a:lvl3pPr>
            <a:lvl4pPr indent="-317500" lvl="3" marL="1828800" rtl="0">
              <a:lnSpc>
                <a:spcPct val="115000"/>
              </a:lnSpc>
              <a:spcBef>
                <a:spcPts val="0"/>
              </a:spcBef>
              <a:spcAft>
                <a:spcPts val="0"/>
              </a:spcAft>
              <a:buClr>
                <a:schemeClr val="dk2"/>
              </a:buClr>
              <a:buSzPts val="1400"/>
              <a:buChar char="●"/>
              <a:defRPr>
                <a:solidFill>
                  <a:schemeClr val="dk2"/>
                </a:solidFill>
              </a:defRPr>
            </a:lvl4pPr>
            <a:lvl5pPr indent="-317500" lvl="4" marL="2286000" rtl="0">
              <a:lnSpc>
                <a:spcPct val="115000"/>
              </a:lnSpc>
              <a:spcBef>
                <a:spcPts val="0"/>
              </a:spcBef>
              <a:spcAft>
                <a:spcPts val="0"/>
              </a:spcAft>
              <a:buClr>
                <a:schemeClr val="dk2"/>
              </a:buClr>
              <a:buSzPts val="1400"/>
              <a:buChar char="○"/>
              <a:defRPr>
                <a:solidFill>
                  <a:schemeClr val="dk2"/>
                </a:solidFill>
              </a:defRPr>
            </a:lvl5pPr>
            <a:lvl6pPr indent="-317500" lvl="5" marL="2743200" rtl="0">
              <a:lnSpc>
                <a:spcPct val="115000"/>
              </a:lnSpc>
              <a:spcBef>
                <a:spcPts val="0"/>
              </a:spcBef>
              <a:spcAft>
                <a:spcPts val="0"/>
              </a:spcAft>
              <a:buClr>
                <a:schemeClr val="dk2"/>
              </a:buClr>
              <a:buSzPts val="1400"/>
              <a:buChar char="■"/>
              <a:defRPr>
                <a:solidFill>
                  <a:schemeClr val="dk2"/>
                </a:solidFill>
              </a:defRPr>
            </a:lvl6pPr>
            <a:lvl7pPr indent="-317500" lvl="6" marL="3200400" rtl="0">
              <a:lnSpc>
                <a:spcPct val="115000"/>
              </a:lnSpc>
              <a:spcBef>
                <a:spcPts val="0"/>
              </a:spcBef>
              <a:spcAft>
                <a:spcPts val="0"/>
              </a:spcAft>
              <a:buClr>
                <a:schemeClr val="dk2"/>
              </a:buClr>
              <a:buSzPts val="1400"/>
              <a:buChar char="●"/>
              <a:defRPr>
                <a:solidFill>
                  <a:schemeClr val="dk2"/>
                </a:solidFill>
              </a:defRPr>
            </a:lvl7pPr>
            <a:lvl8pPr indent="-317500" lvl="7" marL="3657600" rtl="0">
              <a:lnSpc>
                <a:spcPct val="115000"/>
              </a:lnSpc>
              <a:spcBef>
                <a:spcPts val="0"/>
              </a:spcBef>
              <a:spcAft>
                <a:spcPts val="0"/>
              </a:spcAft>
              <a:buClr>
                <a:schemeClr val="dk2"/>
              </a:buClr>
              <a:buSzPts val="1400"/>
              <a:buChar char="○"/>
              <a:defRPr>
                <a:solidFill>
                  <a:schemeClr val="dk2"/>
                </a:solidFill>
              </a:defRPr>
            </a:lvl8pPr>
            <a:lvl9pPr indent="-317500" lvl="8" marL="4114800" rtl="0">
              <a:lnSpc>
                <a:spcPct val="115000"/>
              </a:lnSpc>
              <a:spcBef>
                <a:spcPts val="0"/>
              </a:spcBef>
              <a:spcAft>
                <a:spcPts val="0"/>
              </a:spcAft>
              <a:buClr>
                <a:schemeClr val="dk2"/>
              </a:buClr>
              <a:buSzPts val="1400"/>
              <a:buChar char="■"/>
              <a:defRPr>
                <a:solidFill>
                  <a:schemeClr val="dk2"/>
                </a:solidFill>
              </a:defRPr>
            </a:lvl9pPr>
          </a:lstStyle>
          <a:p/>
        </p:txBody>
      </p:sp>
      <p:sp>
        <p:nvSpPr>
          <p:cNvPr id="53" name="Google Shape;53;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pic>
        <p:nvPicPr>
          <p:cNvPr descr="WDA Logo 2021 badge FINAL dark green strapline.png" id="54" name="Google Shape;54;p13"/>
          <p:cNvPicPr preferRelativeResize="0"/>
          <p:nvPr/>
        </p:nvPicPr>
        <p:blipFill rotWithShape="1">
          <a:blip r:embed="rId1">
            <a:alphaModFix amt="10000"/>
          </a:blip>
          <a:srcRect b="9153" l="12608" r="13224" t="13405"/>
          <a:stretch/>
        </p:blipFill>
        <p:spPr>
          <a:xfrm>
            <a:off x="-2677225" y="-251125"/>
            <a:ext cx="5408700" cy="5725200"/>
          </a:xfrm>
          <a:prstGeom prst="ellipse">
            <a:avLst/>
          </a:prstGeom>
          <a:noFill/>
          <a:ln>
            <a:noFill/>
          </a:ln>
        </p:spPr>
      </p:pic>
    </p:spTree>
  </p:cSld>
  <p:clrMap accent1="accent1" accent2="accent2" accent3="accent3" accent4="accent4" accent5="accent5" accent6="accent6" bg1="lt1" bg2="dk2" tx1="dk1" tx2="lt2" folHlink="folHlink" hlink="hlink"/>
  <p:sldLayoutIdLst>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1.png"/><Relationship Id="rId5" Type="http://schemas.openxmlformats.org/officeDocument/2006/relationships/image" Target="../media/image5.png"/><Relationship Id="rId6" Type="http://schemas.openxmlformats.org/officeDocument/2006/relationships/image" Target="../media/image3.png"/><Relationship Id="rId7"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6.png"/><Relationship Id="rId6" Type="http://schemas.openxmlformats.org/officeDocument/2006/relationships/image" Target="../media/image12.png"/><Relationship Id="rId7" Type="http://schemas.openxmlformats.org/officeDocument/2006/relationships/image" Target="../media/image14.png"/><Relationship Id="rId8"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7.png"/><Relationship Id="rId6" Type="http://schemas.openxmlformats.org/officeDocument/2006/relationships/image" Target="../media/image7.png"/><Relationship Id="rId7"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6"/>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Hinduism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10" name="Shape 110"/>
        <p:cNvGrpSpPr/>
        <p:nvPr/>
      </p:nvGrpSpPr>
      <p:grpSpPr>
        <a:xfrm>
          <a:off x="0" y="0"/>
          <a:ext cx="0" cy="0"/>
          <a:chOff x="0" y="0"/>
          <a:chExt cx="0" cy="0"/>
        </a:xfrm>
      </p:grpSpPr>
      <p:pic>
        <p:nvPicPr>
          <p:cNvPr id="111" name="Google Shape;111;p27"/>
          <p:cNvPicPr preferRelativeResize="0"/>
          <p:nvPr/>
        </p:nvPicPr>
        <p:blipFill rotWithShape="1">
          <a:blip r:embed="rId3">
            <a:alphaModFix/>
          </a:blip>
          <a:srcRect b="18335" l="11614" r="11721" t="10818"/>
          <a:stretch/>
        </p:blipFill>
        <p:spPr>
          <a:xfrm>
            <a:off x="0" y="0"/>
            <a:ext cx="9144000" cy="5143500"/>
          </a:xfrm>
          <a:prstGeom prst="rect">
            <a:avLst/>
          </a:prstGeom>
          <a:noFill/>
          <a:ln>
            <a:noFill/>
          </a:ln>
        </p:spPr>
      </p:pic>
      <p:sp>
        <p:nvSpPr>
          <p:cNvPr id="112" name="Google Shape;112;p27"/>
          <p:cNvSpPr txBox="1"/>
          <p:nvPr/>
        </p:nvSpPr>
        <p:spPr>
          <a:xfrm>
            <a:off x="0" y="36875"/>
            <a:ext cx="4416000" cy="2479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AutoNum type="arabicPeriod"/>
            </a:pPr>
            <a:r>
              <a:rPr b="1" lang="en-GB" u="sng">
                <a:solidFill>
                  <a:srgbClr val="FFFFFF"/>
                </a:solidFill>
              </a:rPr>
              <a:t>In the last Lesson</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lang="en-GB" sz="1900">
                <a:solidFill>
                  <a:schemeClr val="lt1"/>
                </a:solidFill>
              </a:rPr>
              <a:t>  N/A</a:t>
            </a:r>
            <a:endParaRPr sz="1900">
              <a:solidFill>
                <a:schemeClr val="lt1"/>
              </a:solidFill>
            </a:endParaRPr>
          </a:p>
          <a:p>
            <a:pPr indent="0" lvl="0" marL="0" rtl="0" algn="l">
              <a:spcBef>
                <a:spcPts val="0"/>
              </a:spcBef>
              <a:spcAft>
                <a:spcPts val="0"/>
              </a:spcAft>
              <a:buNone/>
            </a:pPr>
            <a:r>
              <a:t/>
            </a:r>
            <a:endParaRPr sz="1900">
              <a:solidFill>
                <a:schemeClr val="lt1"/>
              </a:solidFill>
            </a:endParaRPr>
          </a:p>
          <a:p>
            <a:pPr indent="0" lvl="0" marL="0" rtl="0" algn="l">
              <a:spcBef>
                <a:spcPts val="0"/>
              </a:spcBef>
              <a:spcAft>
                <a:spcPts val="0"/>
              </a:spcAft>
              <a:buNone/>
            </a:pPr>
            <a:r>
              <a:t/>
            </a:r>
            <a:endParaRPr>
              <a:solidFill>
                <a:srgbClr val="FFFFFF"/>
              </a:solidFill>
            </a:endParaRPr>
          </a:p>
        </p:txBody>
      </p:sp>
      <p:sp>
        <p:nvSpPr>
          <p:cNvPr id="113" name="Google Shape;113;p27"/>
          <p:cNvSpPr txBox="1"/>
          <p:nvPr/>
        </p:nvSpPr>
        <p:spPr>
          <a:xfrm>
            <a:off x="0" y="3110575"/>
            <a:ext cx="39042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3. </a:t>
            </a:r>
            <a:r>
              <a:rPr b="1" lang="en-GB" u="sng">
                <a:solidFill>
                  <a:srgbClr val="FFFFFF"/>
                </a:solidFill>
              </a:rPr>
              <a:t>In the last unit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rPr lang="en-GB">
                <a:solidFill>
                  <a:srgbClr val="FFFFFF"/>
                </a:solidFill>
              </a:rPr>
              <a:t>Who were the disciples to Jesus?</a:t>
            </a:r>
            <a:endParaRPr>
              <a:solidFill>
                <a:srgbClr val="FFFFFF"/>
              </a:solidFill>
            </a:endParaRPr>
          </a:p>
        </p:txBody>
      </p:sp>
      <p:sp>
        <p:nvSpPr>
          <p:cNvPr id="114" name="Google Shape;114;p27"/>
          <p:cNvSpPr txBox="1"/>
          <p:nvPr/>
        </p:nvSpPr>
        <p:spPr>
          <a:xfrm>
            <a:off x="4706050" y="2856350"/>
            <a:ext cx="40815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4. </a:t>
            </a:r>
            <a:r>
              <a:rPr b="1" lang="en-GB" u="sng">
                <a:solidFill>
                  <a:srgbClr val="FFFFFF"/>
                </a:solidFill>
              </a:rPr>
              <a:t>Before that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rPr lang="en-GB">
                <a:solidFill>
                  <a:srgbClr val="FFFFFF"/>
                </a:solidFill>
              </a:rPr>
              <a:t>What different roles did Jesus have?</a:t>
            </a:r>
            <a:endParaRPr>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ctr">
              <a:spcBef>
                <a:spcPts val="0"/>
              </a:spcBef>
              <a:spcAft>
                <a:spcPts val="0"/>
              </a:spcAft>
              <a:buNone/>
            </a:pPr>
            <a:r>
              <a:t/>
            </a:r>
            <a:endParaRPr b="1" sz="1800">
              <a:solidFill>
                <a:srgbClr val="FFFFFF"/>
              </a:solidFill>
            </a:endParaRPr>
          </a:p>
        </p:txBody>
      </p:sp>
      <p:sp>
        <p:nvSpPr>
          <p:cNvPr id="115" name="Google Shape;115;p27"/>
          <p:cNvSpPr txBox="1"/>
          <p:nvPr/>
        </p:nvSpPr>
        <p:spPr>
          <a:xfrm>
            <a:off x="5500125" y="36875"/>
            <a:ext cx="3587400" cy="15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2. </a:t>
            </a:r>
            <a:r>
              <a:rPr b="1" lang="en-GB" u="sng">
                <a:solidFill>
                  <a:srgbClr val="FFFFFF"/>
                </a:solidFill>
              </a:rPr>
              <a:t>A few lessons ago</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ctr">
              <a:spcBef>
                <a:spcPts val="0"/>
              </a:spcBef>
              <a:spcAft>
                <a:spcPts val="0"/>
              </a:spcAft>
              <a:buNone/>
            </a:pPr>
            <a:r>
              <a:rPr lang="en-GB">
                <a:solidFill>
                  <a:srgbClr val="FFFFFF"/>
                </a:solidFill>
              </a:rPr>
              <a:t>N/A </a:t>
            </a:r>
            <a:endParaRPr>
              <a:solidFill>
                <a:srgbClr val="FFFFFF"/>
              </a:solidFill>
            </a:endParaRPr>
          </a:p>
        </p:txBody>
      </p:sp>
      <p:pic>
        <p:nvPicPr>
          <p:cNvPr id="116" name="Google Shape;116;p27"/>
          <p:cNvPicPr preferRelativeResize="0"/>
          <p:nvPr/>
        </p:nvPicPr>
        <p:blipFill rotWithShape="1">
          <a:blip r:embed="rId4">
            <a:alphaModFix/>
          </a:blip>
          <a:srcRect b="0" l="0" r="0" t="34430"/>
          <a:stretch/>
        </p:blipFill>
        <p:spPr>
          <a:xfrm>
            <a:off x="274200" y="3955750"/>
            <a:ext cx="3355801" cy="1121200"/>
          </a:xfrm>
          <a:prstGeom prst="rect">
            <a:avLst/>
          </a:prstGeom>
          <a:noFill/>
          <a:ln>
            <a:noFill/>
          </a:ln>
        </p:spPr>
      </p:pic>
      <p:pic>
        <p:nvPicPr>
          <p:cNvPr id="117" name="Google Shape;117;p27"/>
          <p:cNvPicPr preferRelativeResize="0"/>
          <p:nvPr/>
        </p:nvPicPr>
        <p:blipFill rotWithShape="1">
          <a:blip r:embed="rId5">
            <a:alphaModFix/>
          </a:blip>
          <a:srcRect b="0" l="28028" r="13161" t="14244"/>
          <a:stretch/>
        </p:blipFill>
        <p:spPr>
          <a:xfrm>
            <a:off x="4789450" y="3792075"/>
            <a:ext cx="1296076" cy="1351300"/>
          </a:xfrm>
          <a:prstGeom prst="rect">
            <a:avLst/>
          </a:prstGeom>
          <a:noFill/>
          <a:ln>
            <a:noFill/>
          </a:ln>
        </p:spPr>
      </p:pic>
      <p:pic>
        <p:nvPicPr>
          <p:cNvPr id="118" name="Google Shape;118;p27"/>
          <p:cNvPicPr preferRelativeResize="0"/>
          <p:nvPr/>
        </p:nvPicPr>
        <p:blipFill>
          <a:blip r:embed="rId6">
            <a:alphaModFix/>
          </a:blip>
          <a:stretch>
            <a:fillRect/>
          </a:stretch>
        </p:blipFill>
        <p:spPr>
          <a:xfrm>
            <a:off x="6173424" y="3741750"/>
            <a:ext cx="1380688" cy="1451950"/>
          </a:xfrm>
          <a:prstGeom prst="rect">
            <a:avLst/>
          </a:prstGeom>
          <a:noFill/>
          <a:ln>
            <a:noFill/>
          </a:ln>
        </p:spPr>
      </p:pic>
      <p:pic>
        <p:nvPicPr>
          <p:cNvPr id="119" name="Google Shape;119;p27"/>
          <p:cNvPicPr preferRelativeResize="0"/>
          <p:nvPr/>
        </p:nvPicPr>
        <p:blipFill>
          <a:blip r:embed="rId7">
            <a:alphaModFix/>
          </a:blip>
          <a:stretch>
            <a:fillRect/>
          </a:stretch>
        </p:blipFill>
        <p:spPr>
          <a:xfrm>
            <a:off x="7626050" y="4008250"/>
            <a:ext cx="1461475" cy="9189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23" name="Shape 123"/>
        <p:cNvGrpSpPr/>
        <p:nvPr/>
      </p:nvGrpSpPr>
      <p:grpSpPr>
        <a:xfrm>
          <a:off x="0" y="0"/>
          <a:ext cx="0" cy="0"/>
          <a:chOff x="0" y="0"/>
          <a:chExt cx="0" cy="0"/>
        </a:xfrm>
      </p:grpSpPr>
      <p:pic>
        <p:nvPicPr>
          <p:cNvPr id="124" name="Google Shape;124;p28"/>
          <p:cNvPicPr preferRelativeResize="0"/>
          <p:nvPr/>
        </p:nvPicPr>
        <p:blipFill rotWithShape="1">
          <a:blip r:embed="rId3">
            <a:alphaModFix/>
          </a:blip>
          <a:srcRect b="18335" l="11614" r="11721" t="10818"/>
          <a:stretch/>
        </p:blipFill>
        <p:spPr>
          <a:xfrm>
            <a:off x="0" y="0"/>
            <a:ext cx="9144000" cy="5143500"/>
          </a:xfrm>
          <a:prstGeom prst="rect">
            <a:avLst/>
          </a:prstGeom>
          <a:noFill/>
          <a:ln>
            <a:noFill/>
          </a:ln>
        </p:spPr>
      </p:pic>
      <p:sp>
        <p:nvSpPr>
          <p:cNvPr id="125" name="Google Shape;125;p28"/>
          <p:cNvSpPr txBox="1"/>
          <p:nvPr/>
        </p:nvSpPr>
        <p:spPr>
          <a:xfrm>
            <a:off x="0" y="36875"/>
            <a:ext cx="3831900" cy="2479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AutoNum type="arabicPeriod"/>
            </a:pPr>
            <a:r>
              <a:rPr b="1" lang="en-GB" u="sng">
                <a:solidFill>
                  <a:srgbClr val="FFFFFF"/>
                </a:solidFill>
              </a:rPr>
              <a:t>In the last Lesson</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lang="en-GB" sz="1900">
                <a:solidFill>
                  <a:schemeClr val="lt1"/>
                </a:solidFill>
              </a:rPr>
              <a:t>What roles do we play?</a:t>
            </a:r>
            <a:endParaRPr sz="1900">
              <a:solidFill>
                <a:schemeClr val="lt1"/>
              </a:solidFill>
            </a:endParaRPr>
          </a:p>
          <a:p>
            <a:pPr indent="0" lvl="0" marL="0" rtl="0" algn="l">
              <a:spcBef>
                <a:spcPts val="0"/>
              </a:spcBef>
              <a:spcAft>
                <a:spcPts val="0"/>
              </a:spcAft>
              <a:buNone/>
            </a:pPr>
            <a:r>
              <a:t/>
            </a:r>
            <a:endParaRPr sz="1900">
              <a:solidFill>
                <a:schemeClr val="lt1"/>
              </a:solidFill>
            </a:endParaRPr>
          </a:p>
          <a:p>
            <a:pPr indent="0" lvl="0" marL="0" rtl="0" algn="l">
              <a:spcBef>
                <a:spcPts val="0"/>
              </a:spcBef>
              <a:spcAft>
                <a:spcPts val="0"/>
              </a:spcAft>
              <a:buNone/>
            </a:pPr>
            <a:r>
              <a:t/>
            </a:r>
            <a:endParaRPr>
              <a:solidFill>
                <a:srgbClr val="FFFFFF"/>
              </a:solidFill>
            </a:endParaRPr>
          </a:p>
        </p:txBody>
      </p:sp>
      <p:sp>
        <p:nvSpPr>
          <p:cNvPr id="126" name="Google Shape;126;p28"/>
          <p:cNvSpPr txBox="1"/>
          <p:nvPr/>
        </p:nvSpPr>
        <p:spPr>
          <a:xfrm>
            <a:off x="0" y="3110575"/>
            <a:ext cx="35115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3. </a:t>
            </a:r>
            <a:r>
              <a:rPr b="1" lang="en-GB" u="sng">
                <a:solidFill>
                  <a:srgbClr val="FFFFFF"/>
                </a:solidFill>
              </a:rPr>
              <a:t>In the last unit</a:t>
            </a:r>
            <a:endParaRPr b="1" u="sng">
              <a:solidFill>
                <a:srgbClr val="FFFFFF"/>
              </a:solidFill>
            </a:endParaRPr>
          </a:p>
          <a:p>
            <a:pPr indent="0" lvl="0" marL="0" rtl="0" algn="l">
              <a:spcBef>
                <a:spcPts val="0"/>
              </a:spcBef>
              <a:spcAft>
                <a:spcPts val="0"/>
              </a:spcAft>
              <a:buNone/>
            </a:pPr>
            <a:r>
              <a:rPr lang="en-GB">
                <a:solidFill>
                  <a:srgbClr val="FFFFFF"/>
                </a:solidFill>
              </a:rPr>
              <a:t>What role did Jesus play in the easter story?</a:t>
            </a:r>
            <a:endParaRPr>
              <a:solidFill>
                <a:srgbClr val="FFFFFF"/>
              </a:solidFill>
            </a:endParaRPr>
          </a:p>
        </p:txBody>
      </p:sp>
      <p:sp>
        <p:nvSpPr>
          <p:cNvPr id="127" name="Google Shape;127;p28"/>
          <p:cNvSpPr txBox="1"/>
          <p:nvPr/>
        </p:nvSpPr>
        <p:spPr>
          <a:xfrm>
            <a:off x="4687200" y="3110700"/>
            <a:ext cx="42675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4. </a:t>
            </a:r>
            <a:r>
              <a:rPr b="1" lang="en-GB" u="sng">
                <a:solidFill>
                  <a:srgbClr val="FFFFFF"/>
                </a:solidFill>
              </a:rPr>
              <a:t>Before </a:t>
            </a:r>
            <a:r>
              <a:rPr b="1" lang="en-GB" u="sng">
                <a:solidFill>
                  <a:srgbClr val="FFFFFF"/>
                </a:solidFill>
              </a:rPr>
              <a:t>that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rPr b="1" lang="en-GB">
                <a:solidFill>
                  <a:srgbClr val="FFFFFF"/>
                </a:solidFill>
              </a:rPr>
              <a:t>Who do Hindus believe in?</a:t>
            </a:r>
            <a:endParaRPr b="1">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ctr">
              <a:spcBef>
                <a:spcPts val="0"/>
              </a:spcBef>
              <a:spcAft>
                <a:spcPts val="0"/>
              </a:spcAft>
              <a:buNone/>
            </a:pPr>
            <a:r>
              <a:t/>
            </a:r>
            <a:endParaRPr b="1" sz="1800">
              <a:solidFill>
                <a:srgbClr val="FFFFFF"/>
              </a:solidFill>
            </a:endParaRPr>
          </a:p>
        </p:txBody>
      </p:sp>
      <p:sp>
        <p:nvSpPr>
          <p:cNvPr id="128" name="Google Shape;128;p28"/>
          <p:cNvSpPr txBox="1"/>
          <p:nvPr/>
        </p:nvSpPr>
        <p:spPr>
          <a:xfrm>
            <a:off x="5500125" y="36875"/>
            <a:ext cx="3587400" cy="15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2. </a:t>
            </a:r>
            <a:r>
              <a:rPr b="1" lang="en-GB" u="sng">
                <a:solidFill>
                  <a:srgbClr val="FFFFFF"/>
                </a:solidFill>
              </a:rPr>
              <a:t>A few lessons ago</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b="1" lang="en-GB" u="sng">
                <a:solidFill>
                  <a:srgbClr val="FFFFFF"/>
                </a:solidFill>
              </a:rPr>
              <a:t>N/a</a:t>
            </a:r>
            <a:endParaRPr b="1" u="sng">
              <a:solidFill>
                <a:srgbClr val="FFFFFF"/>
              </a:solidFill>
            </a:endParaRPr>
          </a:p>
          <a:p>
            <a:pPr indent="0" lvl="0" marL="0" rtl="0" algn="ctr">
              <a:spcBef>
                <a:spcPts val="0"/>
              </a:spcBef>
              <a:spcAft>
                <a:spcPts val="0"/>
              </a:spcAft>
              <a:buNone/>
            </a:pPr>
            <a:r>
              <a:t/>
            </a:r>
            <a:endParaRPr>
              <a:solidFill>
                <a:srgbClr val="FFFFFF"/>
              </a:solidFill>
            </a:endParaRPr>
          </a:p>
        </p:txBody>
      </p:sp>
      <p:pic>
        <p:nvPicPr>
          <p:cNvPr id="129" name="Google Shape;129;p28"/>
          <p:cNvPicPr preferRelativeResize="0"/>
          <p:nvPr/>
        </p:nvPicPr>
        <p:blipFill>
          <a:blip r:embed="rId4">
            <a:alphaModFix/>
          </a:blip>
          <a:stretch>
            <a:fillRect/>
          </a:stretch>
        </p:blipFill>
        <p:spPr>
          <a:xfrm>
            <a:off x="7440026" y="3072975"/>
            <a:ext cx="1514675" cy="2070400"/>
          </a:xfrm>
          <a:prstGeom prst="rect">
            <a:avLst/>
          </a:prstGeom>
          <a:noFill/>
          <a:ln>
            <a:noFill/>
          </a:ln>
        </p:spPr>
      </p:pic>
      <p:pic>
        <p:nvPicPr>
          <p:cNvPr id="130" name="Google Shape;130;p28"/>
          <p:cNvPicPr preferRelativeResize="0"/>
          <p:nvPr/>
        </p:nvPicPr>
        <p:blipFill>
          <a:blip r:embed="rId5">
            <a:alphaModFix/>
          </a:blip>
          <a:stretch>
            <a:fillRect/>
          </a:stretch>
        </p:blipFill>
        <p:spPr>
          <a:xfrm>
            <a:off x="106249" y="1181374"/>
            <a:ext cx="1216250" cy="1216250"/>
          </a:xfrm>
          <a:prstGeom prst="rect">
            <a:avLst/>
          </a:prstGeom>
          <a:noFill/>
          <a:ln>
            <a:noFill/>
          </a:ln>
        </p:spPr>
      </p:pic>
      <p:pic>
        <p:nvPicPr>
          <p:cNvPr id="131" name="Google Shape;131;p28"/>
          <p:cNvPicPr preferRelativeResize="0"/>
          <p:nvPr/>
        </p:nvPicPr>
        <p:blipFill rotWithShape="1">
          <a:blip r:embed="rId6">
            <a:alphaModFix/>
          </a:blip>
          <a:srcRect b="7261" l="0" r="0" t="0"/>
          <a:stretch/>
        </p:blipFill>
        <p:spPr>
          <a:xfrm>
            <a:off x="1409300" y="1181375"/>
            <a:ext cx="1216250" cy="1218189"/>
          </a:xfrm>
          <a:prstGeom prst="rect">
            <a:avLst/>
          </a:prstGeom>
          <a:noFill/>
          <a:ln>
            <a:noFill/>
          </a:ln>
        </p:spPr>
      </p:pic>
      <p:pic>
        <p:nvPicPr>
          <p:cNvPr id="132" name="Google Shape;132;p28"/>
          <p:cNvPicPr preferRelativeResize="0"/>
          <p:nvPr/>
        </p:nvPicPr>
        <p:blipFill rotWithShape="1">
          <a:blip r:embed="rId7">
            <a:alphaModFix/>
          </a:blip>
          <a:srcRect b="7663" l="0" r="0" t="0"/>
          <a:stretch/>
        </p:blipFill>
        <p:spPr>
          <a:xfrm>
            <a:off x="2712350" y="1161675"/>
            <a:ext cx="1241370" cy="1237899"/>
          </a:xfrm>
          <a:prstGeom prst="rect">
            <a:avLst/>
          </a:prstGeom>
          <a:noFill/>
          <a:ln>
            <a:noFill/>
          </a:ln>
        </p:spPr>
      </p:pic>
      <p:pic>
        <p:nvPicPr>
          <p:cNvPr id="133" name="Google Shape;133;p28"/>
          <p:cNvPicPr preferRelativeResize="0"/>
          <p:nvPr/>
        </p:nvPicPr>
        <p:blipFill>
          <a:blip r:embed="rId8">
            <a:alphaModFix/>
          </a:blip>
          <a:stretch>
            <a:fillRect/>
          </a:stretch>
        </p:blipFill>
        <p:spPr>
          <a:xfrm>
            <a:off x="911850" y="3773900"/>
            <a:ext cx="2077700" cy="116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37" name="Shape 137"/>
        <p:cNvGrpSpPr/>
        <p:nvPr/>
      </p:nvGrpSpPr>
      <p:grpSpPr>
        <a:xfrm>
          <a:off x="0" y="0"/>
          <a:ext cx="0" cy="0"/>
          <a:chOff x="0" y="0"/>
          <a:chExt cx="0" cy="0"/>
        </a:xfrm>
      </p:grpSpPr>
      <p:pic>
        <p:nvPicPr>
          <p:cNvPr id="138" name="Google Shape;138;p29"/>
          <p:cNvPicPr preferRelativeResize="0"/>
          <p:nvPr/>
        </p:nvPicPr>
        <p:blipFill rotWithShape="1">
          <a:blip r:embed="rId3">
            <a:alphaModFix/>
          </a:blip>
          <a:srcRect b="18335" l="11614" r="11721" t="10818"/>
          <a:stretch/>
        </p:blipFill>
        <p:spPr>
          <a:xfrm>
            <a:off x="0" y="0"/>
            <a:ext cx="9144000" cy="5143500"/>
          </a:xfrm>
          <a:prstGeom prst="rect">
            <a:avLst/>
          </a:prstGeom>
          <a:noFill/>
          <a:ln>
            <a:noFill/>
          </a:ln>
        </p:spPr>
      </p:pic>
      <p:sp>
        <p:nvSpPr>
          <p:cNvPr id="139" name="Google Shape;139;p29"/>
          <p:cNvSpPr txBox="1"/>
          <p:nvPr/>
        </p:nvSpPr>
        <p:spPr>
          <a:xfrm>
            <a:off x="0" y="36875"/>
            <a:ext cx="4358700" cy="2479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AutoNum type="arabicPeriod"/>
            </a:pPr>
            <a:r>
              <a:rPr b="1" lang="en-GB" u="sng">
                <a:solidFill>
                  <a:srgbClr val="FFFFFF"/>
                </a:solidFill>
              </a:rPr>
              <a:t>In the last Lesson</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lang="en-GB">
                <a:solidFill>
                  <a:srgbClr val="FFFFFF"/>
                </a:solidFill>
              </a:rPr>
              <a:t>Who do Hindus pray to?</a:t>
            </a:r>
            <a:endParaRPr>
              <a:solidFill>
                <a:srgbClr val="FFFFFF"/>
              </a:solidFill>
            </a:endParaRPr>
          </a:p>
          <a:p>
            <a:pPr indent="0" lvl="0" marL="0" rtl="0" algn="l">
              <a:spcBef>
                <a:spcPts val="0"/>
              </a:spcBef>
              <a:spcAft>
                <a:spcPts val="0"/>
              </a:spcAft>
              <a:buNone/>
            </a:pPr>
            <a:r>
              <a:t/>
            </a:r>
            <a:endParaRPr>
              <a:solidFill>
                <a:srgbClr val="FFFFFF"/>
              </a:solidFill>
            </a:endParaRPr>
          </a:p>
        </p:txBody>
      </p:sp>
      <p:sp>
        <p:nvSpPr>
          <p:cNvPr id="140" name="Google Shape;140;p29"/>
          <p:cNvSpPr txBox="1"/>
          <p:nvPr/>
        </p:nvSpPr>
        <p:spPr>
          <a:xfrm>
            <a:off x="0" y="3110700"/>
            <a:ext cx="35874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3. </a:t>
            </a:r>
            <a:r>
              <a:rPr b="1" lang="en-GB" u="sng">
                <a:solidFill>
                  <a:srgbClr val="FFFFFF"/>
                </a:solidFill>
              </a:rPr>
              <a:t>In the last unit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rPr b="1" lang="en-GB" u="sng">
                <a:solidFill>
                  <a:srgbClr val="FFFFFF"/>
                </a:solidFill>
              </a:rPr>
              <a:t>What is a Puja?</a:t>
            </a:r>
            <a:endParaRPr b="1" u="sng">
              <a:solidFill>
                <a:srgbClr val="FFFFFF"/>
              </a:solidFill>
            </a:endParaRPr>
          </a:p>
          <a:p>
            <a:pPr indent="0" lvl="0" marL="0" rtl="0" algn="l">
              <a:spcBef>
                <a:spcPts val="0"/>
              </a:spcBef>
              <a:spcAft>
                <a:spcPts val="0"/>
              </a:spcAft>
              <a:buNone/>
            </a:pPr>
            <a:r>
              <a:t/>
            </a:r>
            <a:endParaRPr b="1" u="sng">
              <a:solidFill>
                <a:srgbClr val="FFFFFF"/>
              </a:solidFill>
            </a:endParaRPr>
          </a:p>
        </p:txBody>
      </p:sp>
      <p:sp>
        <p:nvSpPr>
          <p:cNvPr id="141" name="Google Shape;141;p29"/>
          <p:cNvSpPr txBox="1"/>
          <p:nvPr/>
        </p:nvSpPr>
        <p:spPr>
          <a:xfrm>
            <a:off x="4687200" y="3110700"/>
            <a:ext cx="45981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4. </a:t>
            </a:r>
            <a:r>
              <a:rPr b="1" lang="en-GB" u="sng">
                <a:solidFill>
                  <a:srgbClr val="FFFFFF"/>
                </a:solidFill>
              </a:rPr>
              <a:t>Before that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rPr lang="en-GB">
                <a:solidFill>
                  <a:srgbClr val="FFFFFF"/>
                </a:solidFill>
              </a:rPr>
              <a:t>How do Hindus show their appreciation to their God?</a:t>
            </a:r>
            <a:endParaRPr>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u="sng">
              <a:solidFill>
                <a:srgbClr val="FFFFFF"/>
              </a:solidFill>
            </a:endParaRPr>
          </a:p>
          <a:p>
            <a:pPr indent="0" lvl="0" marL="0" rtl="0" algn="ctr">
              <a:spcBef>
                <a:spcPts val="0"/>
              </a:spcBef>
              <a:spcAft>
                <a:spcPts val="0"/>
              </a:spcAft>
              <a:buNone/>
            </a:pPr>
            <a:r>
              <a:t/>
            </a:r>
            <a:endParaRPr b="1" sz="1800">
              <a:solidFill>
                <a:srgbClr val="FFFFFF"/>
              </a:solidFill>
            </a:endParaRPr>
          </a:p>
        </p:txBody>
      </p:sp>
      <p:sp>
        <p:nvSpPr>
          <p:cNvPr id="142" name="Google Shape;142;p29"/>
          <p:cNvSpPr txBox="1"/>
          <p:nvPr/>
        </p:nvSpPr>
        <p:spPr>
          <a:xfrm>
            <a:off x="5527375" y="36875"/>
            <a:ext cx="3587400" cy="15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2. </a:t>
            </a:r>
            <a:r>
              <a:rPr b="1" lang="en-GB" u="sng">
                <a:solidFill>
                  <a:srgbClr val="FFFFFF"/>
                </a:solidFill>
              </a:rPr>
              <a:t>A few lessons ago</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a:solidFill>
                <a:srgbClr val="FFFFFF"/>
              </a:solidFill>
            </a:endParaRPr>
          </a:p>
          <a:p>
            <a:pPr indent="0" lvl="0" marL="0" rtl="0" algn="l">
              <a:spcBef>
                <a:spcPts val="0"/>
              </a:spcBef>
              <a:spcAft>
                <a:spcPts val="0"/>
              </a:spcAft>
              <a:buNone/>
            </a:pPr>
            <a:r>
              <a:rPr b="1" lang="en-GB" u="sng">
                <a:solidFill>
                  <a:srgbClr val="FFFFFF"/>
                </a:solidFill>
              </a:rPr>
              <a:t>Who is Brahman to Hindus?</a:t>
            </a:r>
            <a:endParaRPr b="1" u="sng">
              <a:solidFill>
                <a:srgbClr val="FFFFFF"/>
              </a:solidFill>
            </a:endParaRPr>
          </a:p>
          <a:p>
            <a:pPr indent="0" lvl="0" marL="0" rtl="0" algn="ctr">
              <a:spcBef>
                <a:spcPts val="0"/>
              </a:spcBef>
              <a:spcAft>
                <a:spcPts val="0"/>
              </a:spcAft>
              <a:buNone/>
            </a:pPr>
            <a:r>
              <a:t/>
            </a:r>
            <a:endParaRPr>
              <a:solidFill>
                <a:srgbClr val="FFFFFF"/>
              </a:solidFill>
            </a:endParaRPr>
          </a:p>
        </p:txBody>
      </p:sp>
      <p:pic>
        <p:nvPicPr>
          <p:cNvPr id="143" name="Google Shape;143;p29"/>
          <p:cNvPicPr preferRelativeResize="0"/>
          <p:nvPr/>
        </p:nvPicPr>
        <p:blipFill>
          <a:blip r:embed="rId4">
            <a:alphaModFix/>
          </a:blip>
          <a:stretch>
            <a:fillRect/>
          </a:stretch>
        </p:blipFill>
        <p:spPr>
          <a:xfrm>
            <a:off x="2537926" y="241425"/>
            <a:ext cx="1514675" cy="2070400"/>
          </a:xfrm>
          <a:prstGeom prst="rect">
            <a:avLst/>
          </a:prstGeom>
          <a:noFill/>
          <a:ln>
            <a:noFill/>
          </a:ln>
        </p:spPr>
      </p:pic>
      <p:pic>
        <p:nvPicPr>
          <p:cNvPr id="144" name="Google Shape;144;p29"/>
          <p:cNvPicPr preferRelativeResize="0"/>
          <p:nvPr/>
        </p:nvPicPr>
        <p:blipFill>
          <a:blip r:embed="rId5">
            <a:alphaModFix/>
          </a:blip>
          <a:stretch>
            <a:fillRect/>
          </a:stretch>
        </p:blipFill>
        <p:spPr>
          <a:xfrm>
            <a:off x="6139800" y="1068132"/>
            <a:ext cx="1798275" cy="1192325"/>
          </a:xfrm>
          <a:prstGeom prst="rect">
            <a:avLst/>
          </a:prstGeom>
          <a:noFill/>
          <a:ln>
            <a:noFill/>
          </a:ln>
        </p:spPr>
      </p:pic>
      <p:pic>
        <p:nvPicPr>
          <p:cNvPr id="145" name="Google Shape;145;p29"/>
          <p:cNvPicPr preferRelativeResize="0"/>
          <p:nvPr/>
        </p:nvPicPr>
        <p:blipFill>
          <a:blip r:embed="rId6">
            <a:alphaModFix/>
          </a:blip>
          <a:stretch>
            <a:fillRect/>
          </a:stretch>
        </p:blipFill>
        <p:spPr>
          <a:xfrm>
            <a:off x="1636175" y="3890125"/>
            <a:ext cx="1845448" cy="1039875"/>
          </a:xfrm>
          <a:prstGeom prst="rect">
            <a:avLst/>
          </a:prstGeom>
          <a:noFill/>
          <a:ln>
            <a:noFill/>
          </a:ln>
        </p:spPr>
      </p:pic>
      <p:pic>
        <p:nvPicPr>
          <p:cNvPr id="146" name="Google Shape;146;p29"/>
          <p:cNvPicPr preferRelativeResize="0"/>
          <p:nvPr/>
        </p:nvPicPr>
        <p:blipFill>
          <a:blip r:embed="rId7">
            <a:alphaModFix/>
          </a:blip>
          <a:stretch>
            <a:fillRect/>
          </a:stretch>
        </p:blipFill>
        <p:spPr>
          <a:xfrm>
            <a:off x="4865523" y="4010800"/>
            <a:ext cx="1559203" cy="1039874"/>
          </a:xfrm>
          <a:prstGeom prst="rect">
            <a:avLst/>
          </a:prstGeom>
          <a:noFill/>
          <a:ln>
            <a:noFill/>
          </a:ln>
        </p:spPr>
      </p:pic>
      <p:pic>
        <p:nvPicPr>
          <p:cNvPr id="147" name="Google Shape;147;p29"/>
          <p:cNvPicPr preferRelativeResize="0"/>
          <p:nvPr/>
        </p:nvPicPr>
        <p:blipFill>
          <a:blip r:embed="rId8">
            <a:alphaModFix/>
          </a:blip>
          <a:stretch>
            <a:fillRect/>
          </a:stretch>
        </p:blipFill>
        <p:spPr>
          <a:xfrm>
            <a:off x="6869500" y="3964400"/>
            <a:ext cx="1629411" cy="108627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51" name="Shape 151"/>
        <p:cNvGrpSpPr/>
        <p:nvPr/>
      </p:nvGrpSpPr>
      <p:grpSpPr>
        <a:xfrm>
          <a:off x="0" y="0"/>
          <a:ext cx="0" cy="0"/>
          <a:chOff x="0" y="0"/>
          <a:chExt cx="0" cy="0"/>
        </a:xfrm>
      </p:grpSpPr>
      <p:pic>
        <p:nvPicPr>
          <p:cNvPr id="152" name="Google Shape;152;p30"/>
          <p:cNvPicPr preferRelativeResize="0"/>
          <p:nvPr/>
        </p:nvPicPr>
        <p:blipFill rotWithShape="1">
          <a:blip r:embed="rId3">
            <a:alphaModFix/>
          </a:blip>
          <a:srcRect b="18335" l="11614" r="11721" t="10818"/>
          <a:stretch/>
        </p:blipFill>
        <p:spPr>
          <a:xfrm>
            <a:off x="0" y="0"/>
            <a:ext cx="9144000" cy="5143500"/>
          </a:xfrm>
          <a:prstGeom prst="rect">
            <a:avLst/>
          </a:prstGeom>
          <a:noFill/>
          <a:ln>
            <a:noFill/>
          </a:ln>
        </p:spPr>
      </p:pic>
      <p:sp>
        <p:nvSpPr>
          <p:cNvPr id="153" name="Google Shape;153;p30"/>
          <p:cNvSpPr txBox="1"/>
          <p:nvPr/>
        </p:nvSpPr>
        <p:spPr>
          <a:xfrm>
            <a:off x="0" y="36875"/>
            <a:ext cx="2268000" cy="2479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AutoNum type="arabicPeriod"/>
            </a:pPr>
            <a:r>
              <a:rPr b="1" lang="en-GB" u="sng">
                <a:solidFill>
                  <a:srgbClr val="FFFFFF"/>
                </a:solidFill>
              </a:rPr>
              <a:t>In the last Lesson</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t/>
            </a:r>
            <a:endParaRPr>
              <a:solidFill>
                <a:srgbClr val="FFFFFF"/>
              </a:solidFill>
            </a:endParaRPr>
          </a:p>
        </p:txBody>
      </p:sp>
      <p:sp>
        <p:nvSpPr>
          <p:cNvPr id="154" name="Google Shape;154;p30"/>
          <p:cNvSpPr txBox="1"/>
          <p:nvPr/>
        </p:nvSpPr>
        <p:spPr>
          <a:xfrm>
            <a:off x="0" y="3110700"/>
            <a:ext cx="35874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3. </a:t>
            </a:r>
            <a:r>
              <a:rPr b="1" lang="en-GB" u="sng">
                <a:solidFill>
                  <a:srgbClr val="FFFFFF"/>
                </a:solidFill>
              </a:rPr>
              <a:t>In the last unit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rPr b="1" lang="en-GB" u="sng">
                <a:solidFill>
                  <a:srgbClr val="FFFFFF"/>
                </a:solidFill>
              </a:rPr>
              <a:t>N/A</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u="sng">
              <a:solidFill>
                <a:srgbClr val="FFFFFF"/>
              </a:solidFill>
            </a:endParaRPr>
          </a:p>
        </p:txBody>
      </p:sp>
      <p:sp>
        <p:nvSpPr>
          <p:cNvPr id="155" name="Google Shape;155;p30"/>
          <p:cNvSpPr txBox="1"/>
          <p:nvPr/>
        </p:nvSpPr>
        <p:spPr>
          <a:xfrm>
            <a:off x="4687200" y="3110700"/>
            <a:ext cx="44568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4. </a:t>
            </a:r>
            <a:r>
              <a:rPr b="1" lang="en-GB" u="sng">
                <a:solidFill>
                  <a:srgbClr val="FFFFFF"/>
                </a:solidFill>
              </a:rPr>
              <a:t>Before that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u="sng">
              <a:solidFill>
                <a:srgbClr val="FFFFFF"/>
              </a:solidFill>
            </a:endParaRPr>
          </a:p>
          <a:p>
            <a:pPr indent="0" lvl="0" marL="0" rtl="0" algn="ctr">
              <a:spcBef>
                <a:spcPts val="0"/>
              </a:spcBef>
              <a:spcAft>
                <a:spcPts val="0"/>
              </a:spcAft>
              <a:buNone/>
            </a:pPr>
            <a:r>
              <a:t/>
            </a:r>
            <a:endParaRPr b="1" sz="1800">
              <a:solidFill>
                <a:srgbClr val="FFFFFF"/>
              </a:solidFill>
            </a:endParaRPr>
          </a:p>
        </p:txBody>
      </p:sp>
      <p:sp>
        <p:nvSpPr>
          <p:cNvPr id="156" name="Google Shape;156;p30"/>
          <p:cNvSpPr txBox="1"/>
          <p:nvPr/>
        </p:nvSpPr>
        <p:spPr>
          <a:xfrm>
            <a:off x="5527375" y="36875"/>
            <a:ext cx="2012700" cy="15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2. </a:t>
            </a:r>
            <a:r>
              <a:rPr b="1" lang="en-GB" u="sng">
                <a:solidFill>
                  <a:srgbClr val="FFFFFF"/>
                </a:solidFill>
              </a:rPr>
              <a:t>A few lessons ago</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ctr">
              <a:spcBef>
                <a:spcPts val="0"/>
              </a:spcBef>
              <a:spcAft>
                <a:spcPts val="0"/>
              </a:spcAft>
              <a:buNone/>
            </a:pPr>
            <a:r>
              <a:rPr lang="en-GB">
                <a:solidFill>
                  <a:srgbClr val="FFFFFF"/>
                </a:solidFill>
              </a:rPr>
              <a:t>What is Brahman?</a:t>
            </a:r>
            <a:endParaRPr>
              <a:solidFill>
                <a:srgbClr val="FFFFFF"/>
              </a:solidFill>
            </a:endParaRPr>
          </a:p>
        </p:txBody>
      </p:sp>
      <p:pic>
        <p:nvPicPr>
          <p:cNvPr id="157" name="Google Shape;157;p30"/>
          <p:cNvPicPr preferRelativeResize="0"/>
          <p:nvPr/>
        </p:nvPicPr>
        <p:blipFill>
          <a:blip r:embed="rId4">
            <a:alphaModFix/>
          </a:blip>
          <a:stretch>
            <a:fillRect/>
          </a:stretch>
        </p:blipFill>
        <p:spPr>
          <a:xfrm>
            <a:off x="7540076" y="362125"/>
            <a:ext cx="1514675" cy="20704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61" name="Shape 161"/>
        <p:cNvGrpSpPr/>
        <p:nvPr/>
      </p:nvGrpSpPr>
      <p:grpSpPr>
        <a:xfrm>
          <a:off x="0" y="0"/>
          <a:ext cx="0" cy="0"/>
          <a:chOff x="0" y="0"/>
          <a:chExt cx="0" cy="0"/>
        </a:xfrm>
      </p:grpSpPr>
      <p:pic>
        <p:nvPicPr>
          <p:cNvPr id="162" name="Google Shape;162;p31"/>
          <p:cNvPicPr preferRelativeResize="0"/>
          <p:nvPr/>
        </p:nvPicPr>
        <p:blipFill rotWithShape="1">
          <a:blip r:embed="rId3">
            <a:alphaModFix/>
          </a:blip>
          <a:srcRect b="18335" l="11614" r="11721" t="10818"/>
          <a:stretch/>
        </p:blipFill>
        <p:spPr>
          <a:xfrm>
            <a:off x="0" y="0"/>
            <a:ext cx="9144000" cy="5143500"/>
          </a:xfrm>
          <a:prstGeom prst="rect">
            <a:avLst/>
          </a:prstGeom>
          <a:noFill/>
          <a:ln>
            <a:noFill/>
          </a:ln>
        </p:spPr>
      </p:pic>
      <p:sp>
        <p:nvSpPr>
          <p:cNvPr id="163" name="Google Shape;163;p31"/>
          <p:cNvSpPr txBox="1"/>
          <p:nvPr/>
        </p:nvSpPr>
        <p:spPr>
          <a:xfrm>
            <a:off x="0" y="36875"/>
            <a:ext cx="4089900" cy="2479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AutoNum type="arabicPeriod"/>
            </a:pPr>
            <a:r>
              <a:rPr b="1" lang="en-GB" u="sng">
                <a:solidFill>
                  <a:srgbClr val="FFFFFF"/>
                </a:solidFill>
              </a:rPr>
              <a:t>In the last Lesson</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lang="en-GB">
                <a:solidFill>
                  <a:srgbClr val="FFFFFF"/>
                </a:solidFill>
              </a:rPr>
              <a:t>What god to Hindu’s believe in?</a:t>
            </a:r>
            <a:endParaRPr>
              <a:solidFill>
                <a:srgbClr val="FFFFFF"/>
              </a:solidFill>
            </a:endParaRPr>
          </a:p>
        </p:txBody>
      </p:sp>
      <p:sp>
        <p:nvSpPr>
          <p:cNvPr id="164" name="Google Shape;164;p31"/>
          <p:cNvSpPr txBox="1"/>
          <p:nvPr/>
        </p:nvSpPr>
        <p:spPr>
          <a:xfrm>
            <a:off x="0" y="3110700"/>
            <a:ext cx="35874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3. </a:t>
            </a:r>
            <a:r>
              <a:rPr b="1" lang="en-GB" u="sng">
                <a:solidFill>
                  <a:srgbClr val="FFFFFF"/>
                </a:solidFill>
              </a:rPr>
              <a:t>In the last unit</a:t>
            </a:r>
            <a:endParaRPr b="1" u="sng">
              <a:solidFill>
                <a:srgbClr val="FFFFFF"/>
              </a:solidFill>
            </a:endParaRPr>
          </a:p>
          <a:p>
            <a:pPr indent="0" lvl="0" marL="0" rtl="0" algn="l">
              <a:spcBef>
                <a:spcPts val="0"/>
              </a:spcBef>
              <a:spcAft>
                <a:spcPts val="0"/>
              </a:spcAft>
              <a:buNone/>
            </a:pPr>
            <a:r>
              <a:rPr b="1" lang="en-GB" u="sng">
                <a:solidFill>
                  <a:srgbClr val="FFFFFF"/>
                </a:solidFill>
              </a:rPr>
              <a:t>How do Christians show commitment to Jesus?</a:t>
            </a:r>
            <a:endParaRPr b="1" u="sng">
              <a:solidFill>
                <a:srgbClr val="FFFFFF"/>
              </a:solidFill>
            </a:endParaRPr>
          </a:p>
        </p:txBody>
      </p:sp>
      <p:sp>
        <p:nvSpPr>
          <p:cNvPr id="165" name="Google Shape;165;p31"/>
          <p:cNvSpPr txBox="1"/>
          <p:nvPr/>
        </p:nvSpPr>
        <p:spPr>
          <a:xfrm>
            <a:off x="4687200" y="3110700"/>
            <a:ext cx="44568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4. </a:t>
            </a:r>
            <a:r>
              <a:rPr b="1" lang="en-GB" u="sng">
                <a:solidFill>
                  <a:srgbClr val="FFFFFF"/>
                </a:solidFill>
              </a:rPr>
              <a:t>Before that</a:t>
            </a:r>
            <a:endParaRPr b="1" u="sng">
              <a:solidFill>
                <a:srgbClr val="FFFFFF"/>
              </a:solidFill>
            </a:endParaRPr>
          </a:p>
          <a:p>
            <a:pPr indent="0" lvl="0" marL="0" rtl="0" algn="l">
              <a:spcBef>
                <a:spcPts val="0"/>
              </a:spcBef>
              <a:spcAft>
                <a:spcPts val="0"/>
              </a:spcAft>
              <a:buNone/>
            </a:pPr>
            <a:r>
              <a:t/>
            </a:r>
            <a:endParaRPr b="1">
              <a:solidFill>
                <a:srgbClr val="FFFFFF"/>
              </a:solidFill>
            </a:endParaRPr>
          </a:p>
          <a:p>
            <a:pPr indent="0" lvl="0" marL="0" rtl="0" algn="l">
              <a:spcBef>
                <a:spcPts val="0"/>
              </a:spcBef>
              <a:spcAft>
                <a:spcPts val="0"/>
              </a:spcAft>
              <a:buClr>
                <a:schemeClr val="dk1"/>
              </a:buClr>
              <a:buSzPts val="1100"/>
              <a:buFont typeface="Arial"/>
              <a:buNone/>
            </a:pPr>
            <a:r>
              <a:rPr b="1" lang="en-GB" u="sng">
                <a:solidFill>
                  <a:schemeClr val="lt1"/>
                </a:solidFill>
              </a:rPr>
              <a:t>How do Hindu’s celebrate?</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u="sng">
              <a:solidFill>
                <a:srgbClr val="FFFFFF"/>
              </a:solidFill>
            </a:endParaRPr>
          </a:p>
          <a:p>
            <a:pPr indent="0" lvl="0" marL="0" rtl="0" algn="ctr">
              <a:spcBef>
                <a:spcPts val="0"/>
              </a:spcBef>
              <a:spcAft>
                <a:spcPts val="0"/>
              </a:spcAft>
              <a:buNone/>
            </a:pPr>
            <a:r>
              <a:t/>
            </a:r>
            <a:endParaRPr b="1" sz="1800">
              <a:solidFill>
                <a:srgbClr val="FFFFFF"/>
              </a:solidFill>
            </a:endParaRPr>
          </a:p>
        </p:txBody>
      </p:sp>
      <p:sp>
        <p:nvSpPr>
          <p:cNvPr id="166" name="Google Shape;166;p31"/>
          <p:cNvSpPr txBox="1"/>
          <p:nvPr/>
        </p:nvSpPr>
        <p:spPr>
          <a:xfrm>
            <a:off x="5527375" y="36875"/>
            <a:ext cx="2012700" cy="15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2. </a:t>
            </a:r>
            <a:r>
              <a:rPr b="1" lang="en-GB" u="sng">
                <a:solidFill>
                  <a:srgbClr val="FFFFFF"/>
                </a:solidFill>
              </a:rPr>
              <a:t>A few lessons ago</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rPr b="1" lang="en-GB" u="sng">
                <a:solidFill>
                  <a:srgbClr val="FFFFFF"/>
                </a:solidFill>
              </a:rPr>
              <a:t>N/A</a:t>
            </a:r>
            <a:endParaRPr b="1" u="sng">
              <a:solidFill>
                <a:srgbClr val="FFFFFF"/>
              </a:solidFill>
            </a:endParaRPr>
          </a:p>
          <a:p>
            <a:pPr indent="0" lvl="0" marL="0" rtl="0" algn="ctr">
              <a:spcBef>
                <a:spcPts val="0"/>
              </a:spcBef>
              <a:spcAft>
                <a:spcPts val="0"/>
              </a:spcAft>
              <a:buNone/>
            </a:pPr>
            <a:r>
              <a:t/>
            </a:r>
            <a:endParaRPr>
              <a:solidFill>
                <a:srgbClr val="FFFFFF"/>
              </a:solidFill>
            </a:endParaRPr>
          </a:p>
        </p:txBody>
      </p:sp>
      <p:pic>
        <p:nvPicPr>
          <p:cNvPr id="167" name="Google Shape;167;p31"/>
          <p:cNvPicPr preferRelativeResize="0"/>
          <p:nvPr/>
        </p:nvPicPr>
        <p:blipFill>
          <a:blip r:embed="rId4">
            <a:alphaModFix/>
          </a:blip>
          <a:stretch>
            <a:fillRect/>
          </a:stretch>
        </p:blipFill>
        <p:spPr>
          <a:xfrm>
            <a:off x="2853576" y="241425"/>
            <a:ext cx="1514675" cy="2070400"/>
          </a:xfrm>
          <a:prstGeom prst="rect">
            <a:avLst/>
          </a:prstGeom>
          <a:noFill/>
          <a:ln>
            <a:noFill/>
          </a:ln>
        </p:spPr>
      </p:pic>
      <p:pic>
        <p:nvPicPr>
          <p:cNvPr id="168" name="Google Shape;168;p31"/>
          <p:cNvPicPr preferRelativeResize="0"/>
          <p:nvPr/>
        </p:nvPicPr>
        <p:blipFill>
          <a:blip r:embed="rId5">
            <a:alphaModFix/>
          </a:blip>
          <a:stretch>
            <a:fillRect/>
          </a:stretch>
        </p:blipFill>
        <p:spPr>
          <a:xfrm>
            <a:off x="132051" y="4007698"/>
            <a:ext cx="1514675" cy="1007928"/>
          </a:xfrm>
          <a:prstGeom prst="rect">
            <a:avLst/>
          </a:prstGeom>
          <a:noFill/>
          <a:ln>
            <a:noFill/>
          </a:ln>
        </p:spPr>
      </p:pic>
      <p:pic>
        <p:nvPicPr>
          <p:cNvPr id="169" name="Google Shape;169;p31"/>
          <p:cNvPicPr preferRelativeResize="0"/>
          <p:nvPr/>
        </p:nvPicPr>
        <p:blipFill>
          <a:blip r:embed="rId6">
            <a:alphaModFix/>
          </a:blip>
          <a:stretch>
            <a:fillRect/>
          </a:stretch>
        </p:blipFill>
        <p:spPr>
          <a:xfrm>
            <a:off x="4836250" y="4007700"/>
            <a:ext cx="1629411" cy="1086274"/>
          </a:xfrm>
          <a:prstGeom prst="rect">
            <a:avLst/>
          </a:prstGeom>
          <a:noFill/>
          <a:ln>
            <a:noFill/>
          </a:ln>
        </p:spPr>
      </p:pic>
      <p:pic>
        <p:nvPicPr>
          <p:cNvPr id="170" name="Google Shape;170;p31"/>
          <p:cNvPicPr preferRelativeResize="0"/>
          <p:nvPr/>
        </p:nvPicPr>
        <p:blipFill>
          <a:blip r:embed="rId7">
            <a:alphaModFix/>
          </a:blip>
          <a:stretch>
            <a:fillRect/>
          </a:stretch>
        </p:blipFill>
        <p:spPr>
          <a:xfrm>
            <a:off x="7179420" y="3776951"/>
            <a:ext cx="1858473" cy="12386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74" name="Shape 174"/>
        <p:cNvGrpSpPr/>
        <p:nvPr/>
      </p:nvGrpSpPr>
      <p:grpSpPr>
        <a:xfrm>
          <a:off x="0" y="0"/>
          <a:ext cx="0" cy="0"/>
          <a:chOff x="0" y="0"/>
          <a:chExt cx="0" cy="0"/>
        </a:xfrm>
      </p:grpSpPr>
      <p:pic>
        <p:nvPicPr>
          <p:cNvPr id="175" name="Google Shape;175;p32"/>
          <p:cNvPicPr preferRelativeResize="0"/>
          <p:nvPr/>
        </p:nvPicPr>
        <p:blipFill rotWithShape="1">
          <a:blip r:embed="rId3">
            <a:alphaModFix/>
          </a:blip>
          <a:srcRect b="18335" l="11614" r="11721" t="10818"/>
          <a:stretch/>
        </p:blipFill>
        <p:spPr>
          <a:xfrm>
            <a:off x="0" y="0"/>
            <a:ext cx="9144000" cy="5143500"/>
          </a:xfrm>
          <a:prstGeom prst="rect">
            <a:avLst/>
          </a:prstGeom>
          <a:noFill/>
          <a:ln>
            <a:noFill/>
          </a:ln>
        </p:spPr>
      </p:pic>
      <p:sp>
        <p:nvSpPr>
          <p:cNvPr id="176" name="Google Shape;176;p32"/>
          <p:cNvSpPr txBox="1"/>
          <p:nvPr/>
        </p:nvSpPr>
        <p:spPr>
          <a:xfrm>
            <a:off x="0" y="36875"/>
            <a:ext cx="4456800" cy="2479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AutoNum type="arabicPeriod"/>
            </a:pPr>
            <a:r>
              <a:rPr b="1" lang="en-GB" u="sng">
                <a:solidFill>
                  <a:srgbClr val="FFFFFF"/>
                </a:solidFill>
              </a:rPr>
              <a:t>In the last Lesson</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t/>
            </a:r>
            <a:endParaRPr>
              <a:solidFill>
                <a:srgbClr val="FFFFFF"/>
              </a:solidFill>
            </a:endParaRPr>
          </a:p>
        </p:txBody>
      </p:sp>
      <p:sp>
        <p:nvSpPr>
          <p:cNvPr id="177" name="Google Shape;177;p32"/>
          <p:cNvSpPr txBox="1"/>
          <p:nvPr/>
        </p:nvSpPr>
        <p:spPr>
          <a:xfrm>
            <a:off x="0" y="2982100"/>
            <a:ext cx="35874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3. </a:t>
            </a:r>
            <a:r>
              <a:rPr b="1" lang="en-GB" u="sng">
                <a:solidFill>
                  <a:srgbClr val="FFFFFF"/>
                </a:solidFill>
              </a:rPr>
              <a:t>In the last unit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u="sng">
              <a:solidFill>
                <a:srgbClr val="FFFFFF"/>
              </a:solidFill>
            </a:endParaRPr>
          </a:p>
        </p:txBody>
      </p:sp>
      <p:sp>
        <p:nvSpPr>
          <p:cNvPr id="178" name="Google Shape;178;p32"/>
          <p:cNvSpPr txBox="1"/>
          <p:nvPr/>
        </p:nvSpPr>
        <p:spPr>
          <a:xfrm>
            <a:off x="4696250" y="2923675"/>
            <a:ext cx="4456800" cy="2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4. </a:t>
            </a:r>
            <a:r>
              <a:rPr b="1" lang="en-GB" u="sng">
                <a:solidFill>
                  <a:srgbClr val="FFFFFF"/>
                </a:solidFill>
              </a:rPr>
              <a:t>Before that</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u="sng">
              <a:solidFill>
                <a:srgbClr val="FFFFFF"/>
              </a:solidFill>
            </a:endParaRPr>
          </a:p>
          <a:p>
            <a:pPr indent="0" lvl="0" marL="0" rtl="0" algn="ctr">
              <a:spcBef>
                <a:spcPts val="0"/>
              </a:spcBef>
              <a:spcAft>
                <a:spcPts val="0"/>
              </a:spcAft>
              <a:buNone/>
            </a:pPr>
            <a:r>
              <a:t/>
            </a:r>
            <a:endParaRPr b="1" sz="1800">
              <a:solidFill>
                <a:srgbClr val="FFFFFF"/>
              </a:solidFill>
            </a:endParaRPr>
          </a:p>
        </p:txBody>
      </p:sp>
      <p:sp>
        <p:nvSpPr>
          <p:cNvPr id="179" name="Google Shape;179;p32"/>
          <p:cNvSpPr txBox="1"/>
          <p:nvPr/>
        </p:nvSpPr>
        <p:spPr>
          <a:xfrm>
            <a:off x="5527375" y="36875"/>
            <a:ext cx="3587400" cy="154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FFFF"/>
                </a:solidFill>
              </a:rPr>
              <a:t>2. </a:t>
            </a:r>
            <a:r>
              <a:rPr b="1" lang="en-GB" u="sng">
                <a:solidFill>
                  <a:srgbClr val="FFFFFF"/>
                </a:solidFill>
              </a:rPr>
              <a:t>A few lessons ago</a:t>
            </a:r>
            <a:endParaRPr b="1" u="sng">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l">
              <a:spcBef>
                <a:spcPts val="0"/>
              </a:spcBef>
              <a:spcAft>
                <a:spcPts val="0"/>
              </a:spcAft>
              <a:buNone/>
            </a:pPr>
            <a:r>
              <a:t/>
            </a:r>
            <a:endParaRPr>
              <a:solidFill>
                <a:srgbClr val="FFFFFF"/>
              </a:solidFill>
            </a:endParaRPr>
          </a:p>
          <a:p>
            <a:pPr indent="0" lvl="0" marL="0" rtl="0" algn="l">
              <a:spcBef>
                <a:spcPts val="0"/>
              </a:spcBef>
              <a:spcAft>
                <a:spcPts val="0"/>
              </a:spcAft>
              <a:buNone/>
            </a:pPr>
            <a:r>
              <a:t/>
            </a:r>
            <a:endParaRPr b="1" u="sng">
              <a:solidFill>
                <a:srgbClr val="FFFFFF"/>
              </a:solidFill>
            </a:endParaRPr>
          </a:p>
          <a:p>
            <a:pPr indent="0" lvl="0" marL="0" rtl="0" algn="ctr">
              <a:spcBef>
                <a:spcPts val="0"/>
              </a:spcBef>
              <a:spcAft>
                <a:spcPts val="0"/>
              </a:spcAft>
              <a:buNone/>
            </a:pPr>
            <a:r>
              <a:t/>
            </a:r>
            <a:endParaRPr>
              <a:solidFill>
                <a:srgbClr val="FFFFFF"/>
              </a:solidFill>
            </a:endParaRPr>
          </a:p>
        </p:txBody>
      </p:sp>
      <p:sp>
        <p:nvSpPr>
          <p:cNvPr id="180" name="Google Shape;180;p32"/>
          <p:cNvSpPr txBox="1"/>
          <p:nvPr/>
        </p:nvSpPr>
        <p:spPr>
          <a:xfrm>
            <a:off x="5015150" y="3299875"/>
            <a:ext cx="4137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500">
              <a:solidFill>
                <a:schemeClr val="lt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